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4"/>
  </p:notesMasterIdLst>
  <p:sldIdLst>
    <p:sldId id="256" r:id="rId2"/>
    <p:sldId id="257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0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tson2163" initials="vw" lastIdx="1" clrIdx="0">
    <p:extLst>
      <p:ext uri="{19B8F6BF-5375-455C-9EA6-DF929625EA0E}">
        <p15:presenceInfo xmlns:p15="http://schemas.microsoft.com/office/powerpoint/2012/main" userId="watson2163" providerId="None"/>
      </p:ext>
    </p:extLst>
  </p:cmAuthor>
  <p:cmAuthor id="2" name="Marcy A. Esbjerg" initials="MAE" lastIdx="2" clrIdx="1">
    <p:extLst>
      <p:ext uri="{19B8F6BF-5375-455C-9EA6-DF929625EA0E}">
        <p15:presenceInfo xmlns:p15="http://schemas.microsoft.com/office/powerpoint/2012/main" userId="S::mesbjerg@pascocountyfl.net::30b77749-5bb3-4c5e-b10a-d2531573ba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FD6E-0D5F-4D43-9579-5CDF38005F7F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545B7-6F5A-4814-9820-2C919E00A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972A-F43D-440F-B655-2CE2077D2E37}" type="datetime1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57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B8ED-F870-4761-96DC-5BB37F7DE016}" type="datetime1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DE0A0-D981-4AEA-B61F-3F84FDEFBB9C}" type="datetime1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4678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7284-E45E-4E6C-B923-F19B8075B515}" type="datetime1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82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7F57-00E3-4C3A-9B96-F574E86F64DE}" type="datetime1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583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F73E-1013-4595-BDD5-6A6BA34D5738}" type="datetime1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73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B787B-7FD3-46B9-957F-70CD3AC09695}" type="datetime1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83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E8A3-8369-40F0-8A92-56BFF45B930D}" type="datetime1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4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3664-DAE3-449A-B7FC-4E12D61CE25A}" type="datetime1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7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2B30-F2BA-41B1-A7BF-952AFE143A41}" type="datetime1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62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B2B7-4A4C-4664-8A6F-2E97D83841D9}" type="datetime1">
              <a:rPr lang="en-US" smtClean="0"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18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1D5A-29EC-4D90-BD0E-986AEB55E18D}" type="datetime1">
              <a:rPr lang="en-US" smtClean="0"/>
              <a:t>6/19/2022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4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7A4C-D64F-41DB-B8D3-53F065B9E966}" type="datetime1">
              <a:rPr lang="en-US" smtClean="0"/>
              <a:t>6/19/2022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1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4D8A-C036-477F-8B45-A712A1BE2247}" type="datetime1">
              <a:rPr lang="en-US" smtClean="0"/>
              <a:t>6/19/2022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0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0982-C384-46F5-899A-4661FA58925E}" type="datetime1">
              <a:rPr lang="en-US" smtClean="0"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8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3C0E-6483-4D35-BAD6-7A2BF6734103}" type="datetime1">
              <a:rPr lang="en-US" smtClean="0"/>
              <a:t>6/19/2022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420BD-0994-4D37-AC7B-698BBB399BDE}" type="datetime1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4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E4F93F-5DAC-4E83-A797-CFB793288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z="1800" smtClean="0"/>
              <a:t>1</a:t>
            </a:fld>
            <a:endParaRPr lang="en-US" sz="180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31313CB-C375-4841-9393-B849AEAFD2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710268"/>
            <a:ext cx="9424636" cy="1543825"/>
          </a:xfrm>
        </p:spPr>
        <p:txBody>
          <a:bodyPr/>
          <a:lstStyle/>
          <a:p>
            <a:pPr algn="ctr"/>
            <a:r>
              <a:rPr lang="en-US" sz="4800" dirty="0"/>
              <a:t>Building Administrative Capacity 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3BFAA475-C90A-4B78-9D9E-BCB0EC2EB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254093"/>
            <a:ext cx="7766936" cy="2787269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400" b="1" dirty="0"/>
              <a:t>NCDA Annual Conference</a:t>
            </a:r>
          </a:p>
          <a:p>
            <a:pPr algn="ctr"/>
            <a:r>
              <a:rPr lang="en-US" sz="2400" b="1" dirty="0"/>
              <a:t>June 22-24, 2022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James Höemann</a:t>
            </a:r>
          </a:p>
          <a:p>
            <a:pPr algn="ctr"/>
            <a:r>
              <a:rPr lang="en-US" sz="2400" b="1" dirty="0"/>
              <a:t>Director, Entitlement Communities Division</a:t>
            </a:r>
          </a:p>
          <a:p>
            <a:pPr algn="ctr"/>
            <a:r>
              <a:rPr lang="en-US" sz="2400" b="1" dirty="0"/>
              <a:t>U.S. Department of Housing and Urban Development</a:t>
            </a:r>
          </a:p>
          <a:p>
            <a:pPr algn="ctr"/>
            <a:endParaRPr lang="en-US" sz="2400" b="1" dirty="0"/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DE81E80D-31FE-DDEA-158C-82CA0F46D2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3696" y="139134"/>
            <a:ext cx="1736014" cy="171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240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A797F3-CF9A-43BD-B07F-59D493E08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z="1800" smtClean="0"/>
              <a:t>10</a:t>
            </a:fld>
            <a:endParaRPr lang="en-US" sz="180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09E212C-8F19-4660-82B6-5313FE4D5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7881"/>
            <a:ext cx="8596668" cy="43634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Continually Assess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1463F8-3E62-445B-B19A-1AB8BF57D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80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2F7E20D2-A252-F947-390E-C6B840B262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157" y="124368"/>
            <a:ext cx="1736014" cy="171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037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A797F3-CF9A-43BD-B07F-59D493E08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z="1800" smtClean="0"/>
              <a:t>11</a:t>
            </a:fld>
            <a:endParaRPr lang="en-US" sz="180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09E212C-8F19-4660-82B6-5313FE4D5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7881"/>
            <a:ext cx="8596668" cy="43634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HUD Technical Assistance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1463F8-3E62-445B-B19A-1AB8BF57D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80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2F7E20D2-A252-F947-390E-C6B840B262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157" y="124368"/>
            <a:ext cx="1736014" cy="171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839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D7B41-E1F5-459C-A249-BB8922499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Questions?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24F5BA-7154-4323-9F2C-6BF1A406C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12</a:t>
            </a:fld>
            <a:endParaRPr lang="en-US"/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9C05F4BE-71CF-06EE-BBEF-35AE409617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988" y="241875"/>
            <a:ext cx="1736014" cy="171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414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A797F3-CF9A-43BD-B07F-59D493E08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z="1800" smtClean="0"/>
              <a:t>2</a:t>
            </a:fld>
            <a:endParaRPr lang="en-US" sz="180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09E212C-8F19-4660-82B6-5313FE4D5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7881"/>
            <a:ext cx="8596668" cy="43634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/>
              <a:t>Perspective:</a:t>
            </a:r>
          </a:p>
          <a:p>
            <a:r>
              <a:rPr lang="en-US" sz="4000" dirty="0"/>
              <a:t>As a Grantee</a:t>
            </a:r>
          </a:p>
          <a:p>
            <a:r>
              <a:rPr lang="en-US" sz="4000" dirty="0"/>
              <a:t>At HUD</a:t>
            </a:r>
          </a:p>
          <a:p>
            <a:r>
              <a:rPr lang="en-US" sz="4000" dirty="0"/>
              <a:t>The Struggling Grantee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1463F8-3E62-445B-B19A-1AB8BF57D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80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2F7E20D2-A252-F947-390E-C6B840B262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157" y="124368"/>
            <a:ext cx="1736014" cy="171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777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A797F3-CF9A-43BD-B07F-59D493E08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z="1800" smtClean="0"/>
              <a:t>3</a:t>
            </a:fld>
            <a:endParaRPr lang="en-US" sz="180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09E212C-8F19-4660-82B6-5313FE4D5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7881"/>
            <a:ext cx="8596668" cy="43634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Somewhere Between</a:t>
            </a:r>
          </a:p>
          <a:p>
            <a:pPr marL="0" indent="0" algn="ctr">
              <a:buNone/>
            </a:pPr>
            <a:r>
              <a:rPr lang="en-US" sz="4000" dirty="0"/>
              <a:t>Survival and Succession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1463F8-3E62-445B-B19A-1AB8BF57D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80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2F7E20D2-A252-F947-390E-C6B840B262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157" y="124368"/>
            <a:ext cx="1736014" cy="171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121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A797F3-CF9A-43BD-B07F-59D493E08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z="1800" smtClean="0"/>
              <a:t>4</a:t>
            </a:fld>
            <a:endParaRPr lang="en-US" sz="180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09E212C-8F19-4660-82B6-5313FE4D5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7881"/>
            <a:ext cx="8596668" cy="43634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Self-Introspection</a:t>
            </a:r>
          </a:p>
          <a:p>
            <a:pPr marL="0" indent="0" algn="ctr">
              <a:buNone/>
            </a:pPr>
            <a:r>
              <a:rPr lang="en-US" sz="4000" dirty="0"/>
              <a:t>and</a:t>
            </a:r>
          </a:p>
          <a:p>
            <a:pPr marL="0" indent="0" algn="ctr">
              <a:buNone/>
            </a:pPr>
            <a:r>
              <a:rPr lang="en-US" sz="4000" dirty="0"/>
              <a:t>Avoid Group Think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1463F8-3E62-445B-B19A-1AB8BF57D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80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2F7E20D2-A252-F947-390E-C6B840B262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157" y="124368"/>
            <a:ext cx="1736014" cy="171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104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A797F3-CF9A-43BD-B07F-59D493E08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z="1800" smtClean="0"/>
              <a:t>5</a:t>
            </a:fld>
            <a:endParaRPr lang="en-US" sz="180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09E212C-8F19-4660-82B6-5313FE4D5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7881"/>
            <a:ext cx="8596668" cy="43634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Organize at a Higher Level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1463F8-3E62-445B-B19A-1AB8BF57D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80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2F7E20D2-A252-F947-390E-C6B840B262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157" y="124368"/>
            <a:ext cx="1736014" cy="171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111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A797F3-CF9A-43BD-B07F-59D493E08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z="1800" smtClean="0"/>
              <a:t>6</a:t>
            </a:fld>
            <a:endParaRPr lang="en-US" sz="180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09E212C-8F19-4660-82B6-5313FE4D5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7881"/>
            <a:ext cx="8596668" cy="43634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Available Resources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1463F8-3E62-445B-B19A-1AB8BF57D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80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2F7E20D2-A252-F947-390E-C6B840B262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157" y="124368"/>
            <a:ext cx="1736014" cy="171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595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A797F3-CF9A-43BD-B07F-59D493E08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z="1800" smtClean="0"/>
              <a:t>7</a:t>
            </a:fld>
            <a:endParaRPr lang="en-US" sz="180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09E212C-8F19-4660-82B6-5313FE4D5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7881"/>
            <a:ext cx="8596668" cy="43634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Priorities and Needs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1463F8-3E62-445B-B19A-1AB8BF57D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80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2F7E20D2-A252-F947-390E-C6B840B262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157" y="124368"/>
            <a:ext cx="1736014" cy="171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711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A797F3-CF9A-43BD-B07F-59D493E08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z="1800" smtClean="0"/>
              <a:t>8</a:t>
            </a:fld>
            <a:endParaRPr lang="en-US" sz="180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09E212C-8F19-4660-82B6-5313FE4D5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7881"/>
            <a:ext cx="8596668" cy="43634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Hire and Leverage</a:t>
            </a:r>
          </a:p>
          <a:p>
            <a:pPr marL="0" indent="0" algn="ctr">
              <a:buNone/>
            </a:pPr>
            <a:r>
              <a:rPr lang="en-US" sz="4000" dirty="0"/>
              <a:t>With</a:t>
            </a:r>
          </a:p>
          <a:p>
            <a:pPr marL="0" indent="0" algn="ctr">
              <a:buNone/>
            </a:pPr>
            <a:r>
              <a:rPr lang="en-US" sz="4000" dirty="0"/>
              <a:t>Leverage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1463F8-3E62-445B-B19A-1AB8BF57D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80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2F7E20D2-A252-F947-390E-C6B840B262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157" y="124368"/>
            <a:ext cx="1736014" cy="171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052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A797F3-CF9A-43BD-B07F-59D493E08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z="1800" smtClean="0"/>
              <a:t>9</a:t>
            </a:fld>
            <a:endParaRPr lang="en-US" sz="180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09E212C-8F19-4660-82B6-5313FE4D5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7881"/>
            <a:ext cx="8596668" cy="43634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Ownership</a:t>
            </a:r>
          </a:p>
          <a:p>
            <a:pPr marL="0" indent="0" algn="ctr">
              <a:buNone/>
            </a:pPr>
            <a:r>
              <a:rPr lang="en-US" sz="4000" dirty="0"/>
              <a:t>And</a:t>
            </a:r>
          </a:p>
          <a:p>
            <a:pPr marL="0" indent="0" algn="ctr">
              <a:buNone/>
            </a:pPr>
            <a:r>
              <a:rPr lang="en-US" sz="4000" dirty="0"/>
              <a:t>Accountability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1463F8-3E62-445B-B19A-1AB8BF57D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80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2F7E20D2-A252-F947-390E-C6B840B262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157" y="124368"/>
            <a:ext cx="1736014" cy="171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4480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1894</TotalTime>
  <Words>84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Facet</vt:lpstr>
      <vt:lpstr>Building Administrative Capacity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Member/First Time Attendee Orientation</dc:title>
  <dc:creator>watson2163</dc:creator>
  <cp:lastModifiedBy>Hoemann, James E</cp:lastModifiedBy>
  <cp:revision>36</cp:revision>
  <dcterms:created xsi:type="dcterms:W3CDTF">2020-06-19T19:41:10Z</dcterms:created>
  <dcterms:modified xsi:type="dcterms:W3CDTF">2022-06-21T03:07:31Z</dcterms:modified>
</cp:coreProperties>
</file>